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355F50A-498F-4065-A60D-23D2F233E8DF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A4AB787-C98B-41C2-8D16-C6A174440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gorbunova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dirty="0" smtClean="0"/>
              <a:t>Урок по истории 5 класс «Религия Древней Греции»</a:t>
            </a:r>
            <a:endParaRPr lang="ru-RU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4509120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4143380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Касперович Юлия Игоревна </a:t>
            </a:r>
          </a:p>
          <a:p>
            <a:pPr algn="r"/>
            <a:r>
              <a:rPr lang="ru-RU" b="1" dirty="0" smtClean="0"/>
              <a:t>учитель истории</a:t>
            </a:r>
          </a:p>
          <a:p>
            <a:pPr algn="r"/>
            <a:r>
              <a:rPr lang="ru-RU" b="1" dirty="0" smtClean="0"/>
              <a:t> МОУ «Славновская ООШ» </a:t>
            </a:r>
          </a:p>
          <a:p>
            <a:pPr algn="r"/>
            <a:r>
              <a:rPr lang="ru-RU" b="1" dirty="0" smtClean="0"/>
              <a:t>Калининского района Тверской области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54496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57166"/>
            <a:ext cx="7756263" cy="928694"/>
          </a:xfrm>
        </p:spPr>
        <p:txBody>
          <a:bodyPr/>
          <a:lstStyle/>
          <a:p>
            <a:r>
              <a:rPr lang="ru-RU" dirty="0"/>
              <a:t>Дионис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2000240"/>
            <a:ext cx="4858308" cy="33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5517232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Дионис - младший из богов. Был покровителем вина и виноделия. Юноша небывалой красоты. Именно он научил греков выращивать виноград и делать вино.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160697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Гефест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2585508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14678" y="2071678"/>
            <a:ext cx="592932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Гефест – бог огня и кузнечного дела, был сыном Зевса и Геры. С детства мать не любила сына из-за неприятной внешности и сбросила его с горы Олимп. Гефест упал в море и попал к богине морей Фетиде. Там он научился кузнечному делу и  мог делать чудесные вещи. Вскоре Гефеста вернули на Олимп, где он помогал всем и ковал молнии для Зевса.</a:t>
            </a:r>
            <a:endParaRPr lang="ru-RU" sz="2800" b="1" i="1" dirty="0"/>
          </a:p>
        </p:txBody>
      </p:sp>
    </p:spTree>
    <p:extLst>
      <p:ext uri="{BB962C8B-B14F-4D97-AF65-F5344CB8AC3E}">
        <p14:creationId xmlns="" xmlns:p14="http://schemas.microsoft.com/office/powerpoint/2010/main" val="4150930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Гермес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2585508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86116" y="2143116"/>
            <a:ext cx="48497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Бог торговли Гермес. Никто не мог превзойти его в хитрости и ловкости. </a:t>
            </a:r>
            <a:r>
              <a:rPr lang="ru-RU" sz="2800" b="1" i="1" dirty="0" smtClean="0"/>
              <a:t>Ещё, </a:t>
            </a:r>
            <a:r>
              <a:rPr lang="ru-RU" sz="2800" b="1" i="1" dirty="0" smtClean="0"/>
              <a:t>будучи младенцем, он обманул Аполлона и выкрал его коров, но подрос и стал помощником Зевса, проводником заблудших душ в царство Аида.</a:t>
            </a:r>
            <a:endParaRPr lang="ru-RU" sz="2800" b="1" i="1" dirty="0"/>
          </a:p>
        </p:txBody>
      </p:sp>
    </p:spTree>
    <p:extLst>
      <p:ext uri="{BB962C8B-B14F-4D97-AF65-F5344CB8AC3E}">
        <p14:creationId xmlns="" xmlns:p14="http://schemas.microsoft.com/office/powerpoint/2010/main" val="3336437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Арес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57036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43372" y="2071678"/>
            <a:ext cx="43170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Бог войны. Олицетворял собой кровавую войну, войну не просто  за освобождение, а бессмысленных убийств. Был очень похож на свою мать Геру.</a:t>
            </a:r>
            <a:endParaRPr lang="ru-RU" sz="3200" b="1" i="1" dirty="0"/>
          </a:p>
        </p:txBody>
      </p:sp>
    </p:spTree>
    <p:extLst>
      <p:ext uri="{BB962C8B-B14F-4D97-AF65-F5344CB8AC3E}">
        <p14:creationId xmlns="" xmlns:p14="http://schemas.microsoft.com/office/powerpoint/2010/main" val="3549046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Деметра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2901761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2780928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 smtClean="0"/>
              <a:t>Сестра Зевса Деметра была богиней земледелия и плодородия</a:t>
            </a:r>
            <a:endParaRPr lang="ru-RU" sz="3200" b="1" i="1" dirty="0"/>
          </a:p>
        </p:txBody>
      </p:sp>
    </p:spTree>
    <p:extLst>
      <p:ext uri="{BB962C8B-B14F-4D97-AF65-F5344CB8AC3E}">
        <p14:creationId xmlns="" xmlns:p14="http://schemas.microsoft.com/office/powerpoint/2010/main" val="2190342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012708" cy="6009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7242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Сатиры и нимфы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64904"/>
            <a:ext cx="4458521" cy="240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214554"/>
            <a:ext cx="2643174" cy="3610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Сатиры представляли собой козлоногих, наглых, ленивых существ.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00826" y="2143116"/>
            <a:ext cx="26088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Нимфы – </a:t>
            </a:r>
          </a:p>
          <a:p>
            <a:r>
              <a:rPr lang="ru-RU" sz="3200" dirty="0"/>
              <a:t>б</a:t>
            </a:r>
            <a:r>
              <a:rPr lang="ru-RU" sz="3200" dirty="0" smtClean="0"/>
              <a:t>ожественные создания в образе прекрасных  девушек.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7561835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204864"/>
            <a:ext cx="7761184" cy="146868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Параграф 28 прочитать, выучить любой миф на выбор.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1" y="908720"/>
            <a:ext cx="7411902" cy="864096"/>
          </a:xfrm>
        </p:spPr>
        <p:txBody>
          <a:bodyPr/>
          <a:lstStyle/>
          <a:p>
            <a:r>
              <a:rPr lang="ru-RU" sz="4400" dirty="0"/>
              <a:t>Домашнее задание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06632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err="1" smtClean="0">
                <a:solidFill>
                  <a:schemeClr val="tx1"/>
                </a:solidFill>
                <a:hlinkClick r:id="rId2"/>
              </a:rPr>
              <a:t>Вигасин</a:t>
            </a:r>
            <a:r>
              <a:rPr lang="ru-RU" dirty="0" smtClean="0">
                <a:solidFill>
                  <a:schemeClr val="tx1"/>
                </a:solidFill>
                <a:hlinkClick r:id="rId2"/>
              </a:rPr>
              <a:t> А.А., </a:t>
            </a:r>
            <a:r>
              <a:rPr lang="ru-RU" dirty="0" err="1" smtClean="0">
                <a:solidFill>
                  <a:schemeClr val="tx1"/>
                </a:solidFill>
                <a:hlinkClick r:id="rId2"/>
              </a:rPr>
              <a:t>Годер</a:t>
            </a:r>
            <a:r>
              <a:rPr lang="ru-RU" dirty="0" smtClean="0">
                <a:solidFill>
                  <a:schemeClr val="tx1"/>
                </a:solidFill>
                <a:hlinkClick r:id="rId2"/>
              </a:rPr>
              <a:t> Г.И.Свенцицкая И.С., История. 5 класс. - М.: АО  «Издательство Просвещение», 2015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lvl="0"/>
            <a:r>
              <a:rPr lang="ru-RU" dirty="0" smtClean="0"/>
              <a:t>Аксёнова М., </a:t>
            </a:r>
            <a:r>
              <a:rPr lang="ru-RU" dirty="0" err="1" smtClean="0"/>
              <a:t>Исмаилова</a:t>
            </a:r>
            <a:r>
              <a:rPr lang="ru-RU" dirty="0" smtClean="0"/>
              <a:t> С., энциклопедия для детей. Всемирная история. – М.: «</a:t>
            </a:r>
            <a:r>
              <a:rPr lang="ru-RU" dirty="0" err="1" smtClean="0"/>
              <a:t>Аванта+</a:t>
            </a:r>
            <a:r>
              <a:rPr lang="ru-RU" dirty="0" smtClean="0"/>
              <a:t>», 1993</a:t>
            </a:r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Интернет-источники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ru-RU" dirty="0" smtClean="0"/>
              <a:t>«Религия Древней Греции» http://www.grandars.ru/college/filosofiya/religiya-drevney-grecii.html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smtClean="0"/>
              <a:t>     Источники </a:t>
            </a:r>
            <a:r>
              <a:rPr lang="ru-RU" b="1" dirty="0" smtClean="0"/>
              <a:t>иллюстраций </a:t>
            </a:r>
            <a:endParaRPr lang="ru-RU" dirty="0" smtClean="0"/>
          </a:p>
          <a:p>
            <a:pPr lvl="0"/>
            <a:r>
              <a:rPr lang="ru-RU" dirty="0" smtClean="0"/>
              <a:t>https://greecemagazine.ru/bogi-drevnej-grecii/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/>
              <a:t>Политеистическая религия </a:t>
            </a:r>
            <a:r>
              <a:rPr lang="ru-RU" sz="2800" dirty="0"/>
              <a:t>– это  вера в нескольких божеств, обычно собранных в пантеон из богов и богинь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sz="2800" dirty="0"/>
          </a:p>
          <a:p>
            <a:r>
              <a:rPr lang="ru-RU" sz="2800" b="1" dirty="0"/>
              <a:t>Пантеон</a:t>
            </a:r>
            <a:r>
              <a:rPr lang="ru-RU" sz="2800" dirty="0"/>
              <a:t> – это группа богов, которые принадлежат к одной религии и мифологии.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1" y="570156"/>
            <a:ext cx="7699934" cy="554588"/>
          </a:xfrm>
        </p:spPr>
        <p:txBody>
          <a:bodyPr/>
          <a:lstStyle/>
          <a:p>
            <a:r>
              <a:rPr lang="ru-RU" sz="3200" dirty="0"/>
              <a:t>Запишите определения себе в тетрадь. </a:t>
            </a:r>
          </a:p>
        </p:txBody>
      </p:sp>
    </p:spTree>
    <p:extLst>
      <p:ext uri="{BB962C8B-B14F-4D97-AF65-F5344CB8AC3E}">
        <p14:creationId xmlns="" xmlns:p14="http://schemas.microsoft.com/office/powerpoint/2010/main" val="1993884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4099534" cy="648072"/>
          </a:xfrm>
        </p:spPr>
        <p:txBody>
          <a:bodyPr/>
          <a:lstStyle/>
          <a:p>
            <a:r>
              <a:rPr lang="ru-RU" sz="3600" dirty="0" smtClean="0"/>
              <a:t>Бог Хаос и его дети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2448272" cy="242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64088" y="4826675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 также Тартар (Бездна), </a:t>
            </a:r>
          </a:p>
          <a:p>
            <a:r>
              <a:rPr lang="ru-RU" sz="2400" dirty="0" err="1" smtClean="0"/>
              <a:t>Скотос</a:t>
            </a:r>
            <a:r>
              <a:rPr lang="ru-RU" sz="2400" dirty="0" smtClean="0"/>
              <a:t> (Тьма), </a:t>
            </a:r>
          </a:p>
          <a:p>
            <a:r>
              <a:rPr lang="ru-RU" sz="2400" dirty="0" smtClean="0"/>
              <a:t>Эреб (Мрак). 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336" y="0"/>
            <a:ext cx="2578664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051274" y="3449368"/>
            <a:ext cx="1606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Нюкта</a:t>
            </a:r>
            <a:r>
              <a:rPr lang="ru-RU" dirty="0" smtClean="0"/>
              <a:t> (Ночь)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48229"/>
            <a:ext cx="2590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67526" y="4078487"/>
            <a:ext cx="136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Гея (Земля) 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8" y="4459636"/>
            <a:ext cx="3837806" cy="2439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72629" y="4462006"/>
            <a:ext cx="1382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Уран (Небо)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46173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Кронос – сын Урана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2886309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7620" y="2071678"/>
            <a:ext cx="464347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После свержения своего отца Урана, Кронос стал верховным божеством, но постоянно опасался за свою власть. Его отец  Уран предсказал ему, что дети Кроноса поступят с ним также, как он поступил  со своим отцом. Поэтому всех своих </a:t>
            </a:r>
            <a:r>
              <a:rPr lang="ru-RU" sz="2400" dirty="0" smtClean="0"/>
              <a:t>детей </a:t>
            </a:r>
            <a:r>
              <a:rPr lang="ru-RU" sz="2400" dirty="0" smtClean="0"/>
              <a:t>он проглотил, лишь одному Зевсу удалось спастись. Когда юноша подрос, он освободил своих братьев и сестер и они свергли своего отца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777465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8059974" cy="1058644"/>
          </a:xfrm>
        </p:spPr>
        <p:txBody>
          <a:bodyPr/>
          <a:lstStyle/>
          <a:p>
            <a:r>
              <a:rPr lang="ru-RU" sz="4000" dirty="0" smtClean="0"/>
              <a:t>Три брата – три главных бога</a:t>
            </a:r>
            <a:endParaRPr lang="ru-RU" sz="4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65413"/>
            <a:ext cx="7056784" cy="52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25927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2736304" cy="450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6248" y="2132856"/>
            <a:ext cx="37421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Богиня  Гера была женой Зевса, защитницей семейного очага и царица богов. Многие гречанки молили </a:t>
            </a:r>
            <a:r>
              <a:rPr lang="ru-RU" sz="3200" i="1" dirty="0" smtClean="0"/>
              <a:t>её </a:t>
            </a:r>
            <a:r>
              <a:rPr lang="ru-RU" sz="3200" i="1" dirty="0" smtClean="0"/>
              <a:t>о семье и детях.</a:t>
            </a:r>
            <a:endParaRPr lang="ru-RU" sz="3200" i="1" dirty="0"/>
          </a:p>
        </p:txBody>
      </p:sp>
    </p:spTree>
    <p:extLst>
      <p:ext uri="{BB962C8B-B14F-4D97-AF65-F5344CB8AC3E}">
        <p14:creationId xmlns="" xmlns:p14="http://schemas.microsoft.com/office/powerpoint/2010/main" val="4003616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620688"/>
            <a:ext cx="7756263" cy="1054250"/>
          </a:xfrm>
        </p:spPr>
        <p:txBody>
          <a:bodyPr/>
          <a:lstStyle/>
          <a:p>
            <a:r>
              <a:rPr lang="ru-RU" sz="3600" dirty="0"/>
              <a:t>Боги-близнецы Артемида и Аполлон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060848"/>
            <a:ext cx="3192355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4810" y="2348880"/>
            <a:ext cx="410160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Дети Зевса и богини Лето.  Артемида была богиней природы и покровительница охоты, а  Аполлон бог искусства и врачевания. </a:t>
            </a:r>
            <a:endParaRPr lang="ru-RU" sz="3200" b="1" i="1" dirty="0"/>
          </a:p>
        </p:txBody>
      </p:sp>
    </p:spTree>
    <p:extLst>
      <p:ext uri="{BB962C8B-B14F-4D97-AF65-F5344CB8AC3E}">
        <p14:creationId xmlns="" xmlns:p14="http://schemas.microsoft.com/office/powerpoint/2010/main" val="3476085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Афина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3403533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4810" y="2285992"/>
            <a:ext cx="386732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+mj-lt"/>
              </a:rPr>
              <a:t>Афина, дочь Зевса и </a:t>
            </a:r>
            <a:r>
              <a:rPr lang="ru-RU" sz="3200" b="1" i="1" dirty="0" err="1" smtClean="0">
                <a:latin typeface="+mj-lt"/>
              </a:rPr>
              <a:t>Метиды</a:t>
            </a:r>
            <a:r>
              <a:rPr lang="ru-RU" sz="3200" b="1" i="1" dirty="0" smtClean="0">
                <a:latin typeface="+mj-lt"/>
              </a:rPr>
              <a:t>. Она была главной помощницей своего отца. Афина богиня порядка и разума, олицетворение закона</a:t>
            </a:r>
            <a:endParaRPr lang="ru-RU" sz="3200" b="1" i="1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4073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Афродита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3294366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9058" y="2132856"/>
            <a:ext cx="47473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Афродита -  богиня любви и красоты. Переменчивая натура, могла навести чары любви.  Жестоко наказывала тех, кто был ей неугоден. И покровительствовала тем, кто угождал. </a:t>
            </a:r>
            <a:endParaRPr lang="ru-RU" sz="3200" b="1" i="1" dirty="0"/>
          </a:p>
        </p:txBody>
      </p:sp>
    </p:spTree>
    <p:extLst>
      <p:ext uri="{BB962C8B-B14F-4D97-AF65-F5344CB8AC3E}">
        <p14:creationId xmlns="" xmlns:p14="http://schemas.microsoft.com/office/powerpoint/2010/main" val="23631007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80</TotalTime>
  <Words>516</Words>
  <Application>Microsoft Office PowerPoint</Application>
  <PresentationFormat>Экран (4:3)</PresentationFormat>
  <Paragraphs>51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Твердый переплет</vt:lpstr>
      <vt:lpstr>   Урок по истории 5 класс «Религия Древней Греции»</vt:lpstr>
      <vt:lpstr>Запишите определения себе в тетрадь. </vt:lpstr>
      <vt:lpstr>Бог Хаос и его дети</vt:lpstr>
      <vt:lpstr>Кронос – сын Урана</vt:lpstr>
      <vt:lpstr>Три брата – три главных бога</vt:lpstr>
      <vt:lpstr>Гера</vt:lpstr>
      <vt:lpstr>Боги-близнецы Артемида и Аполлон</vt:lpstr>
      <vt:lpstr>Афина</vt:lpstr>
      <vt:lpstr>Афродита</vt:lpstr>
      <vt:lpstr>Дионис</vt:lpstr>
      <vt:lpstr>Гефест</vt:lpstr>
      <vt:lpstr>Гермес</vt:lpstr>
      <vt:lpstr>Арес</vt:lpstr>
      <vt:lpstr>Деметра</vt:lpstr>
      <vt:lpstr>Слайд 15</vt:lpstr>
      <vt:lpstr>Сатиры и нимфы</vt:lpstr>
      <vt:lpstr>Домашнее задание  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Религия Древней Греции</dc:title>
  <dc:creator>Александр</dc:creator>
  <cp:lastModifiedBy>щкола</cp:lastModifiedBy>
  <cp:revision>10</cp:revision>
  <dcterms:created xsi:type="dcterms:W3CDTF">2019-01-15T19:00:12Z</dcterms:created>
  <dcterms:modified xsi:type="dcterms:W3CDTF">2019-03-04T13:41:02Z</dcterms:modified>
</cp:coreProperties>
</file>