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9" r:id="rId5"/>
    <p:sldId id="263" r:id="rId6"/>
    <p:sldId id="270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13A0-6B3E-4570-B4B3-A50661204ADA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192AA-CE33-4FA0-848A-21C3D1131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B8A-7D95-4B14-8261-F1DF95A30AE4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EEED-7EB2-484A-8F7C-32185C256F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E3D57-B079-4C48-91D8-5C2D15633500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D69DF-B1BB-4C37-9F25-243DEC5F4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EB4A3-79CD-4AFF-8553-C51EA6B23831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CC448-58DA-4789-A79F-3643C146A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A2462-EACA-4BB4-8786-C348602C4B31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2C187-4AA2-4F66-B102-381519CEC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C7BD5-2619-4345-B620-8A0AFCF207E4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0A737-3B7D-41DC-9B7E-DFAA1114F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70E87-FBB8-489A-930A-BB21D2178E92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36801-1418-48F2-BC7A-783851D52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0F498-C30E-495A-B8C3-EF05E7FD9859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6F591-BD8B-4251-8AAF-70B77CACB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11F2-1D2B-4AA0-864E-2DCC860DC655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95C67-CEB3-41CF-85CE-F10A23BDF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B8CC5-7F5B-4F32-B4AB-C2C42F6C92A3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3ED74-C804-4EAD-AB9B-EF4162EC30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319A1-E5D7-407C-B554-8F8EEEC34917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0C82-D3A5-41B4-A98E-E7E2A5423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CC316D-6087-4285-BCB0-3669E90E389B}" type="datetimeFigureOut">
              <a:rPr lang="ru-RU"/>
              <a:pPr>
                <a:defRPr/>
              </a:pPr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1CF98D-7101-45A8-9B44-B8E38A6D2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 advClick="0" advTm="3000"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5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987675" y="6126163"/>
            <a:ext cx="303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353616"/>
                </a:solidFill>
              </a:rPr>
              <a:t>д. Славное</a:t>
            </a:r>
          </a:p>
          <a:p>
            <a:pPr algn="ctr"/>
            <a:r>
              <a:rPr lang="ru-RU" sz="1200" dirty="0">
                <a:solidFill>
                  <a:srgbClr val="353616"/>
                </a:solidFill>
                <a:latin typeface="Calibri" pitchFamily="34" charset="0"/>
              </a:rPr>
              <a:t>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4127" y="5333151"/>
            <a:ext cx="2533927" cy="1015663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Руководители проекта: Пантелеева Е.Б.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Серикова Н.С.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23" name="Rectangle 1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МОУ «Славновская ООШ»</a:t>
            </a:r>
          </a:p>
        </p:txBody>
      </p:sp>
      <p:sp>
        <p:nvSpPr>
          <p:cNvPr id="13324" name="Rectangle 1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70-летию Великой Победы посвящается…</a:t>
            </a:r>
          </a:p>
        </p:txBody>
      </p:sp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роз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853518">
            <a:off x="6892384" y="4016523"/>
            <a:ext cx="1656499" cy="2342742"/>
          </a:xfrm>
          <a:prstGeom prst="rect">
            <a:avLst/>
          </a:prstGeom>
        </p:spPr>
      </p:pic>
      <p:pic>
        <p:nvPicPr>
          <p:cNvPr id="4" name="Содержимое 3" descr="андрианов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8457035">
            <a:off x="568823" y="4188195"/>
            <a:ext cx="1557059" cy="22021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6900882" cy="1274786"/>
          </a:xfrm>
        </p:spPr>
        <p:txBody>
          <a:bodyPr/>
          <a:lstStyle/>
          <a:p>
            <a:r>
              <a:rPr lang="ru-RU" sz="2400" dirty="0" smtClean="0"/>
              <a:t>А также в номинации: </a:t>
            </a:r>
            <a:r>
              <a:rPr lang="ru-RU" sz="2400" b="1" dirty="0" smtClean="0"/>
              <a:t>«Учебно-исследовательские работы</a:t>
            </a:r>
            <a:r>
              <a:rPr lang="ru-RU" sz="2400" b="1" dirty="0" smtClean="0"/>
              <a:t>» </a:t>
            </a:r>
            <a:r>
              <a:rPr lang="ru-RU" sz="2400" dirty="0" smtClean="0"/>
              <a:t>(</a:t>
            </a:r>
            <a:r>
              <a:rPr lang="ru-RU" sz="2400" dirty="0" smtClean="0"/>
              <a:t>Дипломы 2 и 3 степени в разных возрастных категориях)</a:t>
            </a:r>
            <a:endParaRPr lang="ru-RU" sz="2400" dirty="0"/>
          </a:p>
        </p:txBody>
      </p:sp>
      <p:pic>
        <p:nvPicPr>
          <p:cNvPr id="9" name="Рисунок 8" descr="яш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25606">
            <a:off x="1170202" y="2049570"/>
            <a:ext cx="1832344" cy="2591434"/>
          </a:xfrm>
          <a:prstGeom prst="rect">
            <a:avLst/>
          </a:prstGeom>
        </p:spPr>
      </p:pic>
      <p:pic>
        <p:nvPicPr>
          <p:cNvPr id="6" name="Рисунок 5" descr="касперови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1285860"/>
            <a:ext cx="1818438" cy="2571768"/>
          </a:xfrm>
          <a:prstGeom prst="rect">
            <a:avLst/>
          </a:prstGeom>
        </p:spPr>
      </p:pic>
      <p:pic>
        <p:nvPicPr>
          <p:cNvPr id="7" name="Рисунок 6" descr="кот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227076">
            <a:off x="4685816" y="1597339"/>
            <a:ext cx="1853576" cy="2621463"/>
          </a:xfrm>
          <a:prstGeom prst="rect">
            <a:avLst/>
          </a:prstGeom>
        </p:spPr>
      </p:pic>
      <p:pic>
        <p:nvPicPr>
          <p:cNvPr id="8" name="Рисунок 7" descr="пучков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05079">
            <a:off x="6488816" y="2432109"/>
            <a:ext cx="1823720" cy="2579237"/>
          </a:xfrm>
          <a:prstGeom prst="rect">
            <a:avLst/>
          </a:prstGeom>
        </p:spPr>
      </p:pic>
      <p:pic>
        <p:nvPicPr>
          <p:cNvPr id="2050" name="Picture 2" descr="F:\моя малая родина\джаз под пулями\IMG_24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3571876"/>
            <a:ext cx="4071966" cy="305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Участники проекта: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Члены патриотического отряда «Неравнодушные» МОУ «Славновская ООШ»: </a:t>
            </a:r>
            <a:r>
              <a:rPr lang="ru-RU" dirty="0" smtClean="0"/>
              <a:t>Надежда </a:t>
            </a:r>
            <a:r>
              <a:rPr lang="ru-RU" dirty="0" err="1" smtClean="0"/>
              <a:t>Грибина</a:t>
            </a:r>
            <a:r>
              <a:rPr lang="ru-RU" dirty="0" smtClean="0"/>
              <a:t>, Елизавета </a:t>
            </a:r>
            <a:r>
              <a:rPr lang="ru-RU" dirty="0" err="1" smtClean="0"/>
              <a:t>Пучкова</a:t>
            </a:r>
            <a:r>
              <a:rPr lang="ru-RU" dirty="0" smtClean="0"/>
              <a:t>, Андрианова Екатерина, Григорий Касперович, Никита Котов, Степан </a:t>
            </a:r>
            <a:r>
              <a:rPr lang="ru-RU" dirty="0" err="1" smtClean="0"/>
              <a:t>Яшков</a:t>
            </a:r>
            <a:r>
              <a:rPr lang="ru-RU" dirty="0" smtClean="0"/>
              <a:t>, Алексей </a:t>
            </a:r>
            <a:r>
              <a:rPr lang="ru-RU" dirty="0" err="1" smtClean="0"/>
              <a:t>Грозин</a:t>
            </a:r>
            <a:endParaRPr lang="ru-RU" dirty="0" smtClean="0"/>
          </a:p>
          <a:p>
            <a:r>
              <a:rPr lang="ru-RU" b="1" dirty="0" smtClean="0"/>
              <a:t>Учащиеся 7-9 классов МОУ «</a:t>
            </a:r>
            <a:r>
              <a:rPr lang="ru-RU" b="1" dirty="0" err="1" smtClean="0"/>
              <a:t>Славновской</a:t>
            </a:r>
            <a:r>
              <a:rPr lang="ru-RU" b="1" dirty="0" smtClean="0"/>
              <a:t> ООШ»:</a:t>
            </a:r>
            <a:r>
              <a:rPr lang="ru-RU" dirty="0" smtClean="0"/>
              <a:t> Алина </a:t>
            </a:r>
            <a:r>
              <a:rPr lang="ru-RU" dirty="0" err="1" smtClean="0"/>
              <a:t>Папушева</a:t>
            </a:r>
            <a:r>
              <a:rPr lang="ru-RU" dirty="0" smtClean="0"/>
              <a:t>, </a:t>
            </a:r>
            <a:r>
              <a:rPr lang="ru-RU" dirty="0" err="1" smtClean="0"/>
              <a:t>Русалина</a:t>
            </a:r>
            <a:r>
              <a:rPr lang="ru-RU" dirty="0" smtClean="0"/>
              <a:t> </a:t>
            </a:r>
            <a:r>
              <a:rPr lang="ru-RU" dirty="0" err="1" smtClean="0"/>
              <a:t>Тюнева</a:t>
            </a:r>
            <a:r>
              <a:rPr lang="ru-RU" dirty="0" smtClean="0"/>
              <a:t>, Илья </a:t>
            </a:r>
            <a:r>
              <a:rPr lang="ru-RU" dirty="0" err="1" smtClean="0"/>
              <a:t>Тюнев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>
          <a:xfrm>
            <a:off x="1571604" y="476251"/>
            <a:ext cx="7358114" cy="952486"/>
          </a:xfrm>
        </p:spPr>
        <p:txBody>
          <a:bodyPr/>
          <a:lstStyle/>
          <a:p>
            <a:r>
              <a:rPr lang="ru-RU" sz="4000" dirty="0" smtClean="0">
                <a:latin typeface="Arial" charset="0"/>
              </a:rPr>
              <a:t>Социально-культурный проект </a:t>
            </a:r>
            <a:r>
              <a:rPr lang="ru-RU" sz="4000" b="1" dirty="0" smtClean="0">
                <a:latin typeface="+mn-lt"/>
                <a:cs typeface="Arial" pitchFamily="34" charset="0"/>
              </a:rPr>
              <a:t>«Незабытые земляки»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539750" y="5084763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4339" name="Picture 6" descr="Ларионов с другом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3786182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кр з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700213"/>
            <a:ext cx="3057525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IMG_22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500438"/>
            <a:ext cx="21066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IMG_20150311_1553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500438"/>
            <a:ext cx="5545137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Кошелев В Т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1643050"/>
            <a:ext cx="1035026" cy="139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 descr="Изображение 04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2708275"/>
            <a:ext cx="304641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 descr="IMG_238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714884"/>
            <a:ext cx="266541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1692275" y="274638"/>
            <a:ext cx="7272338" cy="1930400"/>
          </a:xfrm>
        </p:spPr>
        <p:txBody>
          <a:bodyPr/>
          <a:lstStyle/>
          <a:p>
            <a:r>
              <a:rPr lang="ru-RU" sz="4000" smtClean="0"/>
              <a:t>Григорий Касперович (9 класс)</a:t>
            </a:r>
            <a:br>
              <a:rPr lang="ru-RU" sz="4000" smtClean="0"/>
            </a:br>
            <a:r>
              <a:rPr lang="ru-RU" sz="4000" smtClean="0"/>
              <a:t> </a:t>
            </a:r>
            <a:r>
              <a:rPr lang="ru-RU" sz="4000" b="1" smtClean="0"/>
              <a:t>Поляков Василий Павлович</a:t>
            </a:r>
            <a:r>
              <a:rPr lang="ru-RU" sz="4000" b="1" smtClean="0">
                <a:latin typeface="Arial" charset="0"/>
              </a:rPr>
              <a:t/>
            </a:r>
            <a:br>
              <a:rPr lang="ru-RU" sz="4000" b="1" smtClean="0">
                <a:latin typeface="Arial" charset="0"/>
              </a:rPr>
            </a:br>
            <a:r>
              <a:rPr lang="ru-RU" sz="4000" i="1" smtClean="0"/>
              <a:t>«Не пропавший без вести»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>
                <a:latin typeface="Arial" charset="0"/>
              </a:rPr>
              <a:t>.</a:t>
            </a:r>
          </a:p>
          <a:p>
            <a:pPr algn="ctr">
              <a:buFont typeface="Arial" charset="0"/>
              <a:buNone/>
            </a:pPr>
            <a:endParaRPr lang="ru-RU" smtClean="0">
              <a:latin typeface="Arial" charset="0"/>
            </a:endParaRPr>
          </a:p>
        </p:txBody>
      </p:sp>
      <p:pic>
        <p:nvPicPr>
          <p:cNvPr id="17411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060575"/>
            <a:ext cx="3463925" cy="2230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412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724400"/>
            <a:ext cx="2900362" cy="1916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413" name="Рисунок 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132138" y="2492375"/>
            <a:ext cx="3076575" cy="396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414" name="Рисунок 1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68313" y="3933825"/>
            <a:ext cx="552450" cy="1133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415" name="Рисунок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3568700"/>
            <a:ext cx="2795588" cy="2020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416" name="Рисунок 3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6443663" y="5229225"/>
            <a:ext cx="571500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417" name="Рисунок 2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/>
          <a:stretch>
            <a:fillRect/>
          </a:stretch>
        </p:blipFill>
        <p:spPr bwMode="auto">
          <a:xfrm>
            <a:off x="6227763" y="2420938"/>
            <a:ext cx="571500" cy="119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571472" y="714356"/>
            <a:ext cx="8572528" cy="1643074"/>
          </a:xfrm>
        </p:spPr>
        <p:txBody>
          <a:bodyPr/>
          <a:lstStyle/>
          <a:p>
            <a:r>
              <a:rPr lang="ru-RU" b="1" dirty="0" smtClean="0"/>
              <a:t>Андрианова Екатерина</a:t>
            </a:r>
            <a:r>
              <a:rPr lang="ru-RU" dirty="0" smtClean="0"/>
              <a:t> (7 класс)</a:t>
            </a:r>
            <a:br>
              <a:rPr lang="ru-RU" dirty="0" smtClean="0"/>
            </a:br>
            <a:r>
              <a:rPr lang="ru-RU" dirty="0" smtClean="0"/>
              <a:t>«Мой прадед»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457200" y="2285992"/>
            <a:ext cx="6758006" cy="3840171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Василий Тимофеевич </a:t>
            </a:r>
          </a:p>
          <a:p>
            <a:pPr>
              <a:buFont typeface="Arial" charset="0"/>
              <a:buNone/>
            </a:pPr>
            <a:r>
              <a:rPr lang="ru-RU" dirty="0" smtClean="0"/>
              <a:t>КОШЕЛЕВ</a:t>
            </a:r>
          </a:p>
          <a:p>
            <a:pPr>
              <a:buFont typeface="Arial" charset="0"/>
              <a:buNone/>
            </a:pPr>
            <a:r>
              <a:rPr lang="ru-RU" dirty="0" smtClean="0"/>
              <a:t>д. Славное</a:t>
            </a:r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 smtClean="0"/>
              <a:t>Пропал без вести</a:t>
            </a:r>
          </a:p>
          <a:p>
            <a:pPr>
              <a:buFont typeface="Arial" charset="0"/>
              <a:buNone/>
            </a:pPr>
            <a:r>
              <a:rPr lang="ru-RU" dirty="0" smtClean="0"/>
              <a:t> в апреле 1942 года.</a:t>
            </a:r>
          </a:p>
        </p:txBody>
      </p:sp>
      <p:pic>
        <p:nvPicPr>
          <p:cNvPr id="15363" name="Рисунок 1" descr="F:\кошелев\кошелев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183938"/>
            <a:ext cx="2857520" cy="408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Никита Котов (9 класс) </a:t>
            </a:r>
            <a:br>
              <a:rPr lang="ru-RU" sz="4000" dirty="0" smtClean="0"/>
            </a:br>
            <a:r>
              <a:rPr lang="ru-RU" sz="4000" i="1" dirty="0" smtClean="0"/>
              <a:t>«Прошедший сквозь ад»</a:t>
            </a:r>
            <a:r>
              <a:rPr lang="ru-RU" sz="4000" dirty="0" smtClean="0"/>
              <a:t> </a:t>
            </a:r>
          </a:p>
        </p:txBody>
      </p:sp>
      <p:pic>
        <p:nvPicPr>
          <p:cNvPr id="18434" name="Рисунок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b="8235"/>
          <a:stretch>
            <a:fillRect/>
          </a:stretch>
        </p:blipFill>
        <p:spPr>
          <a:xfrm>
            <a:off x="323850" y="1773238"/>
            <a:ext cx="3289300" cy="4840287"/>
          </a:xfrm>
        </p:spPr>
      </p:pic>
      <p:pic>
        <p:nvPicPr>
          <p:cNvPr id="18435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205038"/>
            <a:ext cx="5903912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00364" y="1428736"/>
            <a:ext cx="6000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Котов Петр Иванович</a:t>
            </a:r>
            <a:endParaRPr lang="ru-RU" sz="4000" dirty="0"/>
          </a:p>
        </p:txBody>
      </p:sp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930400"/>
          </a:xfrm>
        </p:spPr>
        <p:txBody>
          <a:bodyPr/>
          <a:lstStyle/>
          <a:p>
            <a:r>
              <a:rPr lang="ru-RU" sz="4000" smtClean="0"/>
              <a:t>Алексей Грозин (5 класс) </a:t>
            </a:r>
            <a:br>
              <a:rPr lang="ru-RU" sz="4000" smtClean="0"/>
            </a:br>
            <a:r>
              <a:rPr lang="ru-RU" sz="4000" i="1" smtClean="0"/>
              <a:t>«Детские жизни, унесенные войной»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dirty="0" smtClean="0"/>
              <a:t>	По </a:t>
            </a:r>
            <a:r>
              <a:rPr lang="ru-RU" sz="2800" dirty="0" err="1" smtClean="0"/>
              <a:t>похозяйственным</a:t>
            </a:r>
            <a:r>
              <a:rPr lang="ru-RU" sz="2800" dirty="0" smtClean="0"/>
              <a:t> книгам 1941-42 годов было установлено, что в деревнях Славновского сельского поселения в эти годы </a:t>
            </a:r>
            <a:r>
              <a:rPr lang="ru-RU" sz="2800" b="1" dirty="0" smtClean="0"/>
              <a:t>умерло более 50-ти детей.</a:t>
            </a:r>
            <a:r>
              <a:rPr lang="ru-RU" sz="2800" dirty="0" smtClean="0"/>
              <a:t> </a:t>
            </a:r>
          </a:p>
          <a:p>
            <a:pPr>
              <a:buNone/>
            </a:pPr>
            <a:r>
              <a:rPr lang="ru-RU" sz="2800" dirty="0" smtClean="0"/>
              <a:t>	Основные причины: голод, болезни, отсутствие медицинской помощи, неразорвавшиеся снаряды. Причем большая часть детей погибла в тех семьях, где не было коровы-кормилицы. Фамилии всех детей установлены. </a:t>
            </a:r>
          </a:p>
        </p:txBody>
      </p:sp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1547813" y="642918"/>
            <a:ext cx="7200900" cy="1490682"/>
          </a:xfrm>
        </p:spPr>
        <p:txBody>
          <a:bodyPr/>
          <a:lstStyle/>
          <a:p>
            <a:r>
              <a:rPr lang="ru-RU" sz="4000" dirty="0" smtClean="0"/>
              <a:t>Елизавета </a:t>
            </a:r>
            <a:r>
              <a:rPr lang="ru-RU" sz="4000" dirty="0" err="1" smtClean="0"/>
              <a:t>Пучкова</a:t>
            </a:r>
            <a:r>
              <a:rPr lang="ru-RU" sz="4000" dirty="0" smtClean="0"/>
              <a:t> (3 класс) </a:t>
            </a:r>
            <a:r>
              <a:rPr lang="ru-RU" sz="4000" i="1" dirty="0" smtClean="0"/>
              <a:t>«Мой прадед»</a:t>
            </a:r>
            <a:br>
              <a:rPr lang="ru-RU" sz="4000" i="1" dirty="0" smtClean="0"/>
            </a:br>
            <a:r>
              <a:rPr lang="ru-RU" sz="4000" b="1" dirty="0" smtClean="0"/>
              <a:t>Ларионов Иван Петрович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endParaRPr lang="ru-RU" sz="4000" i="1" dirty="0" smtClean="0"/>
          </a:p>
        </p:txBody>
      </p:sp>
      <p:pic>
        <p:nvPicPr>
          <p:cNvPr id="19458" name="Рисунок 3" descr="F:\ларионов\фото 5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7400" y="2133600"/>
            <a:ext cx="3095625" cy="4525963"/>
          </a:xfrm>
        </p:spPr>
      </p:pic>
      <p:pic>
        <p:nvPicPr>
          <p:cNvPr id="19459" name="Рисунок 1" descr="http://podvignaroda.mil.ru/img/awards/award10-s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5229225"/>
            <a:ext cx="10287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3" descr="http://podvignaroda.mil.ru/img/awards/award14-s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4941888"/>
            <a:ext cx="6477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" descr="F:\ларионов\фото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412875"/>
            <a:ext cx="19748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6" descr="F:\ларионов\фото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2133600"/>
            <a:ext cx="2055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9" descr="F:\ларионов\справка о награде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4005263"/>
            <a:ext cx="35623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7" descr="F:\ларионов\справка о ранени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3781425"/>
            <a:ext cx="339725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Рисунок 1" descr="H:\моя малая родина\IMG_229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513" y="2133600"/>
            <a:ext cx="21050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1785937"/>
          </a:xfrm>
        </p:spPr>
        <p:txBody>
          <a:bodyPr/>
          <a:lstStyle/>
          <a:p>
            <a:r>
              <a:rPr lang="ru-RU" sz="4000" smtClean="0"/>
              <a:t>Степан Яшков (5 класс)</a:t>
            </a:r>
            <a:br>
              <a:rPr lang="ru-RU" sz="4000" smtClean="0"/>
            </a:br>
            <a:r>
              <a:rPr lang="ru-RU" sz="4000" smtClean="0"/>
              <a:t> </a:t>
            </a:r>
            <a:r>
              <a:rPr lang="ru-RU" sz="4000" i="1" smtClean="0"/>
              <a:t>«Семья Морозовых из деревни Славное»</a:t>
            </a:r>
          </a:p>
        </p:txBody>
      </p:sp>
      <p:pic>
        <p:nvPicPr>
          <p:cNvPr id="20482" name="Рисунок 1" descr="F:\морозовы славное\DSC_4399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565400"/>
            <a:ext cx="5938838" cy="3944938"/>
          </a:xfrm>
        </p:spPr>
      </p:pic>
      <p:pic>
        <p:nvPicPr>
          <p:cNvPr id="20483" name="Рисунок 2" descr="F:\морозовы славное\морозов михаил тимофее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628775"/>
            <a:ext cx="2506662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1" descr="C:\Documents and Settings\Директор\Рабочий стол\Морозова с подругой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628775"/>
            <a:ext cx="33845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1" descr="F:\морозовы славное\Морозова и студенты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4292600"/>
            <a:ext cx="35988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1403350" y="404813"/>
            <a:ext cx="7416800" cy="2024055"/>
          </a:xfrm>
        </p:spPr>
        <p:txBody>
          <a:bodyPr/>
          <a:lstStyle/>
          <a:p>
            <a:r>
              <a:rPr lang="ru-RU" sz="2400" dirty="0" smtClean="0"/>
              <a:t>Наш проект </a:t>
            </a:r>
            <a:r>
              <a:rPr lang="ru-RU" sz="2400" b="1" dirty="0" smtClean="0"/>
              <a:t>«Незабытые земляки» </a:t>
            </a:r>
            <a:r>
              <a:rPr lang="ru-RU" sz="2400" dirty="0" smtClean="0"/>
              <a:t>был представлен на областном фестивале </a:t>
            </a:r>
            <a:r>
              <a:rPr lang="ru-RU" sz="2400" b="1" dirty="0" smtClean="0"/>
              <a:t>«Джаз под пулями»</a:t>
            </a:r>
            <a:r>
              <a:rPr lang="ru-RU" sz="2400" dirty="0" smtClean="0"/>
              <a:t>, где получил очень высокую оценку за литературно-музыкальную композицию </a:t>
            </a:r>
            <a:r>
              <a:rPr lang="ru-RU" sz="2400" b="1" dirty="0" smtClean="0"/>
              <a:t>«Письма с фронта»</a:t>
            </a:r>
            <a:r>
              <a:rPr lang="ru-RU" sz="2400" dirty="0" smtClean="0"/>
              <a:t>, созданную на основе краеведческого </a:t>
            </a:r>
            <a:r>
              <a:rPr lang="ru-RU" sz="2400" dirty="0" smtClean="0"/>
              <a:t>материала (Диплом лауреата 3 степени).</a:t>
            </a:r>
            <a:endParaRPr lang="ru-RU" sz="2400" dirty="0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.</a:t>
            </a:r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pic>
        <p:nvPicPr>
          <p:cNvPr id="21509" name="Picture 4" descr="IMG_23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000372"/>
            <a:ext cx="331152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моя малая родина\джаз под пулями\IMG_2387.JPG"/>
          <p:cNvPicPr>
            <a:picLocks noChangeAspect="1" noChangeArrowheads="1"/>
          </p:cNvPicPr>
          <p:nvPr/>
        </p:nvPicPr>
        <p:blipFill>
          <a:blip r:embed="rId3" cstate="print"/>
          <a:srcRect l="16531"/>
          <a:stretch>
            <a:fillRect/>
          </a:stretch>
        </p:blipFill>
        <p:spPr bwMode="auto">
          <a:xfrm>
            <a:off x="357158" y="3000372"/>
            <a:ext cx="3227446" cy="2900352"/>
          </a:xfrm>
          <a:prstGeom prst="rect">
            <a:avLst/>
          </a:prstGeom>
          <a:noFill/>
        </p:spPr>
      </p:pic>
      <p:pic>
        <p:nvPicPr>
          <p:cNvPr id="7" name="Рисунок 6" descr="грамот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500306"/>
            <a:ext cx="2928958" cy="4142467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199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МОУ «Славновская ООШ»</vt:lpstr>
      <vt:lpstr>Социально-культурный проект «Незабытые земляки»</vt:lpstr>
      <vt:lpstr>Григорий Касперович (9 класс)  Поляков Василий Павлович «Не пропавший без вести»</vt:lpstr>
      <vt:lpstr>Андрианова Екатерина (7 класс) «Мой прадед»</vt:lpstr>
      <vt:lpstr>Никита Котов (9 класс)  «Прошедший сквозь ад» </vt:lpstr>
      <vt:lpstr>Алексей Грозин (5 класс)  «Детские жизни, унесенные войной»</vt:lpstr>
      <vt:lpstr>Елизавета Пучкова (3 класс) «Мой прадед» Ларионов Иван Петрович  </vt:lpstr>
      <vt:lpstr>Степан Яшков (5 класс)  «Семья Морозовых из деревни Славное»</vt:lpstr>
      <vt:lpstr>Наш проект «Незабытые земляки» был представлен на областном фестивале «Джаз под пулями», где получил очень высокую оценку за литературно-музыкальную композицию «Письма с фронта», созданную на основе краеведческого материала (Диплом лауреата 3 степени).</vt:lpstr>
      <vt:lpstr>А также в номинации: «Учебно-исследовательские работы» (Дипломы 2 и 3 степени в разных возрастных категориях)</vt:lpstr>
      <vt:lpstr>Участники проекта: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Директор</cp:lastModifiedBy>
  <cp:revision>16</cp:revision>
  <dcterms:created xsi:type="dcterms:W3CDTF">2015-02-17T08:35:42Z</dcterms:created>
  <dcterms:modified xsi:type="dcterms:W3CDTF">2015-04-20T12:17:36Z</dcterms:modified>
</cp:coreProperties>
</file>